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4" r:id="rId1"/>
  </p:sldMasterIdLst>
  <p:notesMasterIdLst>
    <p:notesMasterId r:id="rId4"/>
  </p:notesMasterIdLst>
  <p:sldIdLst>
    <p:sldId id="430" r:id="rId2"/>
    <p:sldId id="434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1958" autoAdjust="0"/>
  </p:normalViewPr>
  <p:slideViewPr>
    <p:cSldViewPr>
      <p:cViewPr>
        <p:scale>
          <a:sx n="112" d="100"/>
          <a:sy n="112" d="100"/>
        </p:scale>
        <p:origin x="-846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39BD-3A87-4C2A-9A5A-96333317DD01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B5E3A-A83B-4D72-B096-FFA6500B6C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3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Прямая со стрелкой 110"/>
          <p:cNvCxnSpPr/>
          <p:nvPr/>
        </p:nvCxnSpPr>
        <p:spPr>
          <a:xfrm>
            <a:off x="35496" y="4490987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Скругленный прямоугольник 117"/>
          <p:cNvSpPr/>
          <p:nvPr/>
        </p:nvSpPr>
        <p:spPr>
          <a:xfrm>
            <a:off x="2325688" y="116632"/>
            <a:ext cx="4572000" cy="357187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Мекеме құрылымы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274" y="571002"/>
            <a:ext cx="1656829" cy="2234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chemeClr val="tx1"/>
                </a:solidFill>
              </a:rPr>
              <a:t>      Бас дәрігер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335751"/>
            <a:ext cx="1512168" cy="4928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Жалпы тәжірибелі дәрігер бөлімі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08608" y="496012"/>
            <a:ext cx="1925265" cy="3206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Бас дәрігердің орынбасарлары 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5" y="3289077"/>
            <a:ext cx="1584177" cy="3435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Дәрігерге дейінгі көріну бөлмесі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3426312"/>
            <a:ext cx="1512168" cy="360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Егу бөлмесі 4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1352352"/>
            <a:ext cx="1584176" cy="4762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900" dirty="0" smtClean="0">
                <a:latin typeface="Times New Roman" pitchFamily="18" charset="0"/>
                <a:cs typeface="Times New Roman" pitchFamily="18" charset="0"/>
              </a:rPr>
              <a:t>Профилактикалық әлеуметтік психологиялық көмек көрсету </a:t>
            </a: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бөлмесі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8019" y="4787777"/>
            <a:ext cx="1584177" cy="6608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бөлмесі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66343" y="5801342"/>
            <a:ext cx="1584176" cy="2919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Дені сау бала бөлмесі </a:t>
            </a:r>
            <a:r>
              <a:rPr lang="ru-RU" sz="1200" dirty="0" smtClean="0"/>
              <a:t>(3</a:t>
            </a:r>
            <a:r>
              <a:rPr lang="ru-RU" sz="1200" dirty="0"/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2081080"/>
            <a:ext cx="1512168" cy="4136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ЖТД - 29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53602" y="2021968"/>
            <a:ext cx="1584176" cy="3952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Тіркеу орны  (4 </a:t>
            </a:r>
            <a:r>
              <a:rPr lang="kk-KZ" sz="1400" dirty="0"/>
              <a:t>)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2712413"/>
            <a:ext cx="1584176" cy="358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Анықтама </a:t>
            </a:r>
            <a:r>
              <a:rPr lang="ru-RU" sz="1200" dirty="0" smtClean="0"/>
              <a:t>(</a:t>
            </a:r>
            <a:r>
              <a:rPr lang="kk-KZ" sz="1200" dirty="0"/>
              <a:t>4</a:t>
            </a:r>
            <a:r>
              <a:rPr lang="kk-KZ" sz="1200" dirty="0" smtClean="0"/>
              <a:t>)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3980409"/>
            <a:ext cx="1615846" cy="3695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Күндізгі стационар </a:t>
            </a:r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02947" y="5377539"/>
            <a:ext cx="1731512" cy="4915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Функционалды-диагностикалау бөлімі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02947" y="4050680"/>
            <a:ext cx="1658904" cy="3503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Клиникалық зертхана (3</a:t>
            </a:r>
            <a:r>
              <a:rPr lang="kk-KZ" sz="1200" dirty="0"/>
              <a:t>)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97686" y="2054355"/>
            <a:ext cx="1648735" cy="4256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Дәрігерлер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32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47664" y="4090129"/>
            <a:ext cx="1512168" cy="4361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Ауызбен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суландыру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бөлмесі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(4)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97685" y="3418638"/>
            <a:ext cx="1648735" cy="3218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Флюрография кабинет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2712413"/>
            <a:ext cx="1512168" cy="47002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Ине</a:t>
            </a:r>
            <a:r>
              <a:rPr lang="kk-KZ" sz="1200" dirty="0" smtClean="0"/>
              <a:t> шаншу бөлмесі (4)</a:t>
            </a:r>
            <a:endParaRPr lang="ru-RU" sz="12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129797" y="1862667"/>
            <a:ext cx="0" cy="33258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129797" y="2540073"/>
            <a:ext cx="529" cy="22701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195736" y="3194122"/>
            <a:ext cx="0" cy="240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214747" y="3786674"/>
            <a:ext cx="792" cy="292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46349" y="4185146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466193" y="3650794"/>
            <a:ext cx="0" cy="179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251294" y="834993"/>
            <a:ext cx="2201026" cy="5007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421854" y="2465266"/>
            <a:ext cx="0" cy="22860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443571" y="3086172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501342" y="5451280"/>
            <a:ext cx="0" cy="3440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660536" y="4465151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3" idx="2"/>
            <a:endCxn id="19" idx="0"/>
          </p:cNvCxnSpPr>
          <p:nvPr/>
        </p:nvCxnSpPr>
        <p:spPr>
          <a:xfrm flipH="1">
            <a:off x="7768703" y="5138251"/>
            <a:ext cx="29116" cy="239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602395" y="2554009"/>
            <a:ext cx="1" cy="1955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6897687" y="1363465"/>
            <a:ext cx="1648733" cy="4651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Мамандандырыл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ған бөлімі  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stCxn id="5" idx="3"/>
          </p:cNvCxnSpPr>
          <p:nvPr/>
        </p:nvCxnSpPr>
        <p:spPr>
          <a:xfrm flipV="1">
            <a:off x="5508103" y="682714"/>
            <a:ext cx="111305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513675" y="834993"/>
            <a:ext cx="0" cy="5464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465300" y="1796650"/>
            <a:ext cx="0" cy="2577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97685" y="2767085"/>
            <a:ext cx="1648735" cy="319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Рентгенолог  </a:t>
            </a:r>
            <a:r>
              <a:rPr lang="kk-KZ" sz="1200" dirty="0"/>
              <a:t>кабинет</a:t>
            </a:r>
            <a:endParaRPr lang="ru-RU" sz="1200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611908" y="3094096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288436" y="3830180"/>
            <a:ext cx="1584176" cy="7883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/>
              <a:t>Психолог және әлеуметтік қызметкер  - 10</a:t>
            </a:r>
            <a:endParaRPr lang="ru-RU" sz="1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58211" y="571002"/>
            <a:ext cx="1613488" cy="2639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900" dirty="0" smtClean="0"/>
              <a:t>Бас есепші </a:t>
            </a:r>
            <a:endParaRPr lang="ru-RU" sz="900" dirty="0"/>
          </a:p>
        </p:txBody>
      </p:sp>
      <p:cxnSp>
        <p:nvCxnSpPr>
          <p:cNvPr id="52" name="Прямая со стрелкой 51"/>
          <p:cNvCxnSpPr>
            <a:stCxn id="5" idx="1"/>
            <a:endCxn id="51" idx="3"/>
          </p:cNvCxnSpPr>
          <p:nvPr/>
        </p:nvCxnSpPr>
        <p:spPr>
          <a:xfrm flipH="1">
            <a:off x="1871699" y="682715"/>
            <a:ext cx="1979575" cy="20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926011"/>
              </p:ext>
            </p:extLst>
          </p:nvPr>
        </p:nvGraphicFramePr>
        <p:xfrm>
          <a:off x="6966442" y="4681051"/>
          <a:ext cx="1662755" cy="457200"/>
        </p:xfrm>
        <a:graphic>
          <a:graphicData uri="http://schemas.openxmlformats.org/drawingml/2006/table">
            <a:tbl>
              <a:tblPr/>
              <a:tblGrid>
                <a:gridCol w="1662755"/>
              </a:tblGrid>
              <a:tr h="33160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Ультрадыбысты</a:t>
                      </a:r>
                      <a:r>
                        <a:rPr lang="kk-KZ" sz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зерттеу бөлмесі</a:t>
                      </a:r>
                      <a:endParaRPr lang="ru-RU" sz="12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Прямая со стрелкой 53"/>
          <p:cNvCxnSpPr/>
          <p:nvPr/>
        </p:nvCxnSpPr>
        <p:spPr>
          <a:xfrm>
            <a:off x="7631801" y="3786674"/>
            <a:ext cx="0" cy="2185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endCxn id="11" idx="1"/>
          </p:cNvCxnSpPr>
          <p:nvPr/>
        </p:nvCxnSpPr>
        <p:spPr>
          <a:xfrm>
            <a:off x="2129797" y="1574140"/>
            <a:ext cx="1146059" cy="16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" name="Таблица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9778"/>
              </p:ext>
            </p:extLst>
          </p:nvPr>
        </p:nvGraphicFramePr>
        <p:xfrm>
          <a:off x="5076057" y="1335750"/>
          <a:ext cx="1656184" cy="491046"/>
        </p:xfrm>
        <a:graphic>
          <a:graphicData uri="http://schemas.openxmlformats.org/drawingml/2006/table">
            <a:tbl>
              <a:tblPr/>
              <a:tblGrid>
                <a:gridCol w="1656184"/>
              </a:tblGrid>
              <a:tr h="49104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Акушер-гинекология</a:t>
                      </a:r>
                      <a:r>
                        <a:rPr lang="kk-KZ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бөлімі – 8 дәрігер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Таблица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66861"/>
              </p:ext>
            </p:extLst>
          </p:nvPr>
        </p:nvGraphicFramePr>
        <p:xfrm>
          <a:off x="5079395" y="2067584"/>
          <a:ext cx="1546200" cy="457835"/>
        </p:xfrm>
        <a:graphic>
          <a:graphicData uri="http://schemas.openxmlformats.org/drawingml/2006/table">
            <a:tbl>
              <a:tblPr/>
              <a:tblGrid>
                <a:gridCol w="1546200"/>
              </a:tblGrid>
              <a:tr h="457835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Әйелдер көріну бөлмесі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Таблица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95254"/>
              </p:ext>
            </p:extLst>
          </p:nvPr>
        </p:nvGraphicFramePr>
        <p:xfrm>
          <a:off x="5076056" y="2874511"/>
          <a:ext cx="1545099" cy="457200"/>
        </p:xfrm>
        <a:graphic>
          <a:graphicData uri="http://schemas.openxmlformats.org/drawingml/2006/table">
            <a:tbl>
              <a:tblPr/>
              <a:tblGrid>
                <a:gridCol w="1545099"/>
              </a:tblGrid>
              <a:tr h="33020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Дәрігерлердің қабылдау бөлмесі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2" name="Прямая со стрелкой 181"/>
          <p:cNvCxnSpPr>
            <a:stCxn id="44" idx="2"/>
            <a:endCxn id="21" idx="0"/>
          </p:cNvCxnSpPr>
          <p:nvPr/>
        </p:nvCxnSpPr>
        <p:spPr>
          <a:xfrm>
            <a:off x="7722054" y="1828603"/>
            <a:ext cx="0" cy="22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 стрелкой 199"/>
          <p:cNvCxnSpPr/>
          <p:nvPr/>
        </p:nvCxnSpPr>
        <p:spPr>
          <a:xfrm flipH="1">
            <a:off x="3465300" y="834993"/>
            <a:ext cx="3987020" cy="4922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 стрелкой 202"/>
          <p:cNvCxnSpPr>
            <a:stCxn id="7" idx="2"/>
          </p:cNvCxnSpPr>
          <p:nvPr/>
        </p:nvCxnSpPr>
        <p:spPr>
          <a:xfrm flipH="1">
            <a:off x="2129797" y="816620"/>
            <a:ext cx="5441444" cy="510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5652120" y="1828603"/>
            <a:ext cx="0" cy="252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>
            <a:off x="5652120" y="2570666"/>
            <a:ext cx="0" cy="246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55" idx="0"/>
          </p:cNvCxnSpPr>
          <p:nvPr/>
        </p:nvCxnSpPr>
        <p:spPr>
          <a:xfrm>
            <a:off x="750486" y="834993"/>
            <a:ext cx="0" cy="54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93824"/>
              </p:ext>
            </p:extLst>
          </p:nvPr>
        </p:nvGraphicFramePr>
        <p:xfrm>
          <a:off x="169332" y="1380067"/>
          <a:ext cx="1162308" cy="482600"/>
        </p:xfrm>
        <a:graphic>
          <a:graphicData uri="http://schemas.openxmlformats.org/drawingml/2006/table">
            <a:tbl>
              <a:tblPr/>
              <a:tblGrid>
                <a:gridCol w="1162308"/>
              </a:tblGrid>
              <a:tr h="482600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Бухгалтерия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7" name="Прямая со стрелкой 56"/>
          <p:cNvCxnSpPr>
            <a:stCxn id="55" idx="2"/>
            <a:endCxn id="60" idx="0"/>
          </p:cNvCxnSpPr>
          <p:nvPr/>
        </p:nvCxnSpPr>
        <p:spPr>
          <a:xfrm>
            <a:off x="750486" y="1862667"/>
            <a:ext cx="5090" cy="217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5341"/>
              </p:ext>
            </p:extLst>
          </p:nvPr>
        </p:nvGraphicFramePr>
        <p:xfrm>
          <a:off x="179512" y="2079960"/>
          <a:ext cx="1152128" cy="457200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287867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Шаруашылық меңгерушісі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2" name="Прямая со стрелкой 61"/>
          <p:cNvCxnSpPr/>
          <p:nvPr/>
        </p:nvCxnSpPr>
        <p:spPr>
          <a:xfrm>
            <a:off x="801894" y="2406326"/>
            <a:ext cx="0" cy="267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75938"/>
              </p:ext>
            </p:extLst>
          </p:nvPr>
        </p:nvGraphicFramePr>
        <p:xfrm>
          <a:off x="179513" y="2696835"/>
          <a:ext cx="1152128" cy="358506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35850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Провизор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7" name="Прямая со стрелкой 96"/>
          <p:cNvCxnSpPr/>
          <p:nvPr/>
        </p:nvCxnSpPr>
        <p:spPr>
          <a:xfrm>
            <a:off x="814594" y="3071188"/>
            <a:ext cx="0" cy="30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Таблица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89705"/>
              </p:ext>
            </p:extLst>
          </p:nvPr>
        </p:nvGraphicFramePr>
        <p:xfrm>
          <a:off x="179512" y="3382858"/>
          <a:ext cx="1152128" cy="274320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27093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Кадр бөлімі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0" name="Прямая со стрелкой 99"/>
          <p:cNvCxnSpPr/>
          <p:nvPr/>
        </p:nvCxnSpPr>
        <p:spPr>
          <a:xfrm>
            <a:off x="829254" y="3707653"/>
            <a:ext cx="0" cy="343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Таблица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10455"/>
              </p:ext>
            </p:extLst>
          </p:nvPr>
        </p:nvGraphicFramePr>
        <p:xfrm>
          <a:off x="179512" y="4050569"/>
          <a:ext cx="1254944" cy="457200"/>
        </p:xfrm>
        <a:graphic>
          <a:graphicData uri="http://schemas.openxmlformats.org/drawingml/2006/table">
            <a:tbl>
              <a:tblPr/>
              <a:tblGrid>
                <a:gridCol w="1254944"/>
              </a:tblGrid>
              <a:tr h="270933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Статистикалық бөлім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5" name="Прямая со стрелкой 154"/>
          <p:cNvCxnSpPr/>
          <p:nvPr/>
        </p:nvCxnSpPr>
        <p:spPr>
          <a:xfrm>
            <a:off x="5004048" y="1327215"/>
            <a:ext cx="0" cy="260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>
            <a:off x="3501342" y="4618534"/>
            <a:ext cx="0" cy="125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7722053" y="6237312"/>
            <a:ext cx="206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>
            <a:stCxn id="19" idx="2"/>
          </p:cNvCxnSpPr>
          <p:nvPr/>
        </p:nvCxnSpPr>
        <p:spPr>
          <a:xfrm>
            <a:off x="7768703" y="5869102"/>
            <a:ext cx="0" cy="224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47246"/>
              </p:ext>
            </p:extLst>
          </p:nvPr>
        </p:nvGraphicFramePr>
        <p:xfrm>
          <a:off x="6924192" y="6093295"/>
          <a:ext cx="1710267" cy="243840"/>
        </p:xfrm>
        <a:graphic>
          <a:graphicData uri="http://schemas.openxmlformats.org/drawingml/2006/table">
            <a:tbl>
              <a:tblPr/>
              <a:tblGrid>
                <a:gridCol w="1710267"/>
              </a:tblGrid>
              <a:tr h="237067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solidFill>
                            <a:schemeClr val="bg1"/>
                          </a:solidFill>
                        </a:rPr>
                        <a:t>Ерлер көріну бөлмесі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8" name="Прямая со стрелкой 177"/>
          <p:cNvCxnSpPr/>
          <p:nvPr/>
        </p:nvCxnSpPr>
        <p:spPr>
          <a:xfrm flipV="1">
            <a:off x="5004048" y="794427"/>
            <a:ext cx="2448272" cy="532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>
            <a:endCxn id="17" idx="1"/>
          </p:cNvCxnSpPr>
          <p:nvPr/>
        </p:nvCxnSpPr>
        <p:spPr>
          <a:xfrm>
            <a:off x="5004048" y="3933042"/>
            <a:ext cx="72008" cy="232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1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Прямая со стрелкой 110"/>
          <p:cNvCxnSpPr/>
          <p:nvPr/>
        </p:nvCxnSpPr>
        <p:spPr>
          <a:xfrm>
            <a:off x="35496" y="4490987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Скругленный прямоугольник 117"/>
          <p:cNvSpPr/>
          <p:nvPr/>
        </p:nvSpPr>
        <p:spPr>
          <a:xfrm>
            <a:off x="2325688" y="116632"/>
            <a:ext cx="4572000" cy="357187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организации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274" y="571002"/>
            <a:ext cx="1656829" cy="2234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chemeClr val="tx1"/>
                </a:solidFill>
              </a:rPr>
              <a:t>   </a:t>
            </a:r>
            <a:r>
              <a:rPr lang="kk-KZ" sz="1400" b="1" dirty="0">
                <a:solidFill>
                  <a:schemeClr val="tx1"/>
                </a:solidFill>
              </a:rPr>
              <a:t>Г</a:t>
            </a:r>
            <a:r>
              <a:rPr lang="kk-KZ" sz="1400" b="1" dirty="0" smtClean="0">
                <a:solidFill>
                  <a:schemeClr val="tx1"/>
                </a:solidFill>
              </a:rPr>
              <a:t>лавный врач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335751"/>
            <a:ext cx="1512168" cy="4928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Врачей общей практики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08608" y="496012"/>
            <a:ext cx="1925265" cy="3206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Зам.главного врача 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27142" y="3302071"/>
            <a:ext cx="1584177" cy="34872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Кабинеты доврачебного приёма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3426312"/>
            <a:ext cx="1512168" cy="360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Процедурный кабинет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1352352"/>
            <a:ext cx="1584176" cy="4762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Кабинет профилактики и социально-психологической </a:t>
            </a:r>
            <a:r>
              <a:rPr lang="ru-RU" sz="1200" dirty="0"/>
              <a:t>помощи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8019" y="4787777"/>
            <a:ext cx="1584177" cy="6608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Кабинеты профилактики, ЗОЖ(3</a:t>
            </a:r>
            <a:r>
              <a:rPr lang="ru-RU" sz="1400" dirty="0"/>
              <a:t>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66343" y="5801342"/>
            <a:ext cx="1584176" cy="4359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Кабинет здорового ребенка(3)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2081080"/>
            <a:ext cx="1512168" cy="4136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ВОП- 34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53602" y="2021968"/>
            <a:ext cx="1584176" cy="3952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Регистратура </a:t>
            </a:r>
            <a:r>
              <a:rPr lang="kk-KZ" sz="1400" dirty="0" smtClean="0"/>
              <a:t>(</a:t>
            </a:r>
            <a:r>
              <a:rPr lang="kk-KZ" sz="1400" dirty="0"/>
              <a:t>4</a:t>
            </a:r>
            <a:r>
              <a:rPr lang="kk-KZ" sz="1600" dirty="0" smtClean="0"/>
              <a:t>)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53602" y="2727397"/>
            <a:ext cx="1584176" cy="358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/>
              <a:t>Справочное бюро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3980409"/>
            <a:ext cx="1615846" cy="3695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Дневной стационар </a:t>
            </a:r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02947" y="5377539"/>
            <a:ext cx="1731512" cy="4915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Кабинет функциональной диагностики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02947" y="4050680"/>
            <a:ext cx="1658904" cy="3503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/>
              <a:t>Клиническая лаборатория(3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97686" y="2054355"/>
            <a:ext cx="1648735" cy="4256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Врачи  32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47664" y="4090129"/>
            <a:ext cx="1512168" cy="4361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 кабинет (4)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97685" y="3418638"/>
            <a:ext cx="1648735" cy="3218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/>
              <a:t>Флюрографический кабинет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2712413"/>
            <a:ext cx="1512168" cy="47002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Прививочный </a:t>
            </a:r>
            <a:r>
              <a:rPr lang="ru-RU" sz="1200" dirty="0" smtClean="0"/>
              <a:t>кабинет(4)</a:t>
            </a:r>
            <a:endParaRPr lang="ru-RU" sz="12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129797" y="1862667"/>
            <a:ext cx="0" cy="33258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129797" y="2540073"/>
            <a:ext cx="529" cy="22701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195736" y="3194122"/>
            <a:ext cx="0" cy="240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214747" y="3786674"/>
            <a:ext cx="792" cy="292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46349" y="4185146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466193" y="3650794"/>
            <a:ext cx="0" cy="179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251294" y="834993"/>
            <a:ext cx="2201026" cy="5007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421854" y="2465266"/>
            <a:ext cx="0" cy="22860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443571" y="3086172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501342" y="5451280"/>
            <a:ext cx="0" cy="3440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660536" y="4465151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9" idx="0"/>
          </p:cNvCxnSpPr>
          <p:nvPr/>
        </p:nvCxnSpPr>
        <p:spPr>
          <a:xfrm>
            <a:off x="7755982" y="5118181"/>
            <a:ext cx="12721" cy="259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602395" y="2554009"/>
            <a:ext cx="1" cy="1955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6897687" y="1363465"/>
            <a:ext cx="1648733" cy="4651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Отд.Специализирован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ное 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stCxn id="5" idx="3"/>
          </p:cNvCxnSpPr>
          <p:nvPr/>
        </p:nvCxnSpPr>
        <p:spPr>
          <a:xfrm flipV="1">
            <a:off x="5508103" y="682714"/>
            <a:ext cx="111305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513675" y="834993"/>
            <a:ext cx="0" cy="5464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465300" y="1796650"/>
            <a:ext cx="0" cy="2577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97685" y="2767085"/>
            <a:ext cx="1648735" cy="319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dirty="0"/>
              <a:t>Рентгенологический кабинет</a:t>
            </a:r>
            <a:endParaRPr lang="ru-RU" sz="1200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611908" y="3094096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288436" y="3830180"/>
            <a:ext cx="1584176" cy="7883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Психолог и </a:t>
            </a:r>
            <a:r>
              <a:rPr lang="ru-RU" sz="1100" dirty="0" err="1" smtClean="0"/>
              <a:t>соц.работник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58211" y="571002"/>
            <a:ext cx="1613488" cy="2639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900" dirty="0" smtClean="0"/>
              <a:t>Главный бухгалтер </a:t>
            </a:r>
            <a:endParaRPr lang="ru-RU" sz="900" dirty="0"/>
          </a:p>
        </p:txBody>
      </p:sp>
      <p:cxnSp>
        <p:nvCxnSpPr>
          <p:cNvPr id="52" name="Прямая со стрелкой 51"/>
          <p:cNvCxnSpPr>
            <a:stCxn id="5" idx="1"/>
            <a:endCxn id="51" idx="3"/>
          </p:cNvCxnSpPr>
          <p:nvPr/>
        </p:nvCxnSpPr>
        <p:spPr>
          <a:xfrm flipH="1">
            <a:off x="1871699" y="682715"/>
            <a:ext cx="1979575" cy="20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37565"/>
              </p:ext>
            </p:extLst>
          </p:nvPr>
        </p:nvGraphicFramePr>
        <p:xfrm>
          <a:off x="6966442" y="4681051"/>
          <a:ext cx="1662755" cy="426720"/>
        </p:xfrm>
        <a:graphic>
          <a:graphicData uri="http://schemas.openxmlformats.org/drawingml/2006/table">
            <a:tbl>
              <a:tblPr/>
              <a:tblGrid>
                <a:gridCol w="1662755"/>
              </a:tblGrid>
              <a:tr h="33160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Кабинет</a:t>
                      </a:r>
                      <a:r>
                        <a:rPr lang="ru-RU" sz="11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ультразвуковой диагностики</a:t>
                      </a:r>
                      <a:endParaRPr lang="ru-RU" sz="11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Прямая со стрелкой 53"/>
          <p:cNvCxnSpPr/>
          <p:nvPr/>
        </p:nvCxnSpPr>
        <p:spPr>
          <a:xfrm>
            <a:off x="7631801" y="3786674"/>
            <a:ext cx="0" cy="2185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endCxn id="11" idx="1"/>
          </p:cNvCxnSpPr>
          <p:nvPr/>
        </p:nvCxnSpPr>
        <p:spPr>
          <a:xfrm>
            <a:off x="2129797" y="1574140"/>
            <a:ext cx="1146059" cy="16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" name="Таблица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39169"/>
              </p:ext>
            </p:extLst>
          </p:nvPr>
        </p:nvGraphicFramePr>
        <p:xfrm>
          <a:off x="5076057" y="1335750"/>
          <a:ext cx="1656184" cy="640080"/>
        </p:xfrm>
        <a:graphic>
          <a:graphicData uri="http://schemas.openxmlformats.org/drawingml/2006/table">
            <a:tbl>
              <a:tblPr/>
              <a:tblGrid>
                <a:gridCol w="1656184"/>
              </a:tblGrid>
              <a:tr h="49104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Отд.акушер-гинекология</a:t>
                      </a:r>
                      <a:r>
                        <a:rPr lang="kk-KZ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– 8 врач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Таблица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31467"/>
              </p:ext>
            </p:extLst>
          </p:nvPr>
        </p:nvGraphicFramePr>
        <p:xfrm>
          <a:off x="5079395" y="2067584"/>
          <a:ext cx="1546200" cy="457835"/>
        </p:xfrm>
        <a:graphic>
          <a:graphicData uri="http://schemas.openxmlformats.org/drawingml/2006/table">
            <a:tbl>
              <a:tblPr/>
              <a:tblGrid>
                <a:gridCol w="1546200"/>
              </a:tblGrid>
              <a:tr h="4578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смотровой кабинет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Таблица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35273"/>
              </p:ext>
            </p:extLst>
          </p:nvPr>
        </p:nvGraphicFramePr>
        <p:xfrm>
          <a:off x="5076056" y="2874511"/>
          <a:ext cx="1545099" cy="330200"/>
        </p:xfrm>
        <a:graphic>
          <a:graphicData uri="http://schemas.openxmlformats.org/drawingml/2006/table">
            <a:tbl>
              <a:tblPr/>
              <a:tblGrid>
                <a:gridCol w="1545099"/>
              </a:tblGrid>
              <a:tr h="3302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врачей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2" name="Прямая со стрелкой 181"/>
          <p:cNvCxnSpPr>
            <a:stCxn id="44" idx="2"/>
            <a:endCxn id="21" idx="0"/>
          </p:cNvCxnSpPr>
          <p:nvPr/>
        </p:nvCxnSpPr>
        <p:spPr>
          <a:xfrm>
            <a:off x="7722054" y="1828603"/>
            <a:ext cx="0" cy="22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 стрелкой 199"/>
          <p:cNvCxnSpPr/>
          <p:nvPr/>
        </p:nvCxnSpPr>
        <p:spPr>
          <a:xfrm flipH="1">
            <a:off x="3465300" y="834993"/>
            <a:ext cx="3987020" cy="4922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 стрелкой 202"/>
          <p:cNvCxnSpPr>
            <a:stCxn id="7" idx="2"/>
          </p:cNvCxnSpPr>
          <p:nvPr/>
        </p:nvCxnSpPr>
        <p:spPr>
          <a:xfrm flipH="1">
            <a:off x="2129797" y="816620"/>
            <a:ext cx="5441444" cy="510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5652120" y="1828603"/>
            <a:ext cx="0" cy="252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>
            <a:off x="5652120" y="2570666"/>
            <a:ext cx="0" cy="246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55" idx="0"/>
          </p:cNvCxnSpPr>
          <p:nvPr/>
        </p:nvCxnSpPr>
        <p:spPr>
          <a:xfrm>
            <a:off x="750486" y="834993"/>
            <a:ext cx="0" cy="54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55140"/>
              </p:ext>
            </p:extLst>
          </p:nvPr>
        </p:nvGraphicFramePr>
        <p:xfrm>
          <a:off x="169332" y="1380067"/>
          <a:ext cx="1162308" cy="482600"/>
        </p:xfrm>
        <a:graphic>
          <a:graphicData uri="http://schemas.openxmlformats.org/drawingml/2006/table">
            <a:tbl>
              <a:tblPr/>
              <a:tblGrid>
                <a:gridCol w="1162308"/>
              </a:tblGrid>
              <a:tr h="482600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Бухгалтерия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7" name="Прямая со стрелкой 56"/>
          <p:cNvCxnSpPr>
            <a:stCxn id="55" idx="2"/>
            <a:endCxn id="60" idx="0"/>
          </p:cNvCxnSpPr>
          <p:nvPr/>
        </p:nvCxnSpPr>
        <p:spPr>
          <a:xfrm>
            <a:off x="750486" y="1862667"/>
            <a:ext cx="5090" cy="217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4669"/>
              </p:ext>
            </p:extLst>
          </p:nvPr>
        </p:nvGraphicFramePr>
        <p:xfrm>
          <a:off x="179512" y="2079960"/>
          <a:ext cx="1152128" cy="287867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2878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Завхоз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2" name="Прямая со стрелкой 61"/>
          <p:cNvCxnSpPr/>
          <p:nvPr/>
        </p:nvCxnSpPr>
        <p:spPr>
          <a:xfrm>
            <a:off x="801894" y="2406326"/>
            <a:ext cx="0" cy="267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13901"/>
              </p:ext>
            </p:extLst>
          </p:nvPr>
        </p:nvGraphicFramePr>
        <p:xfrm>
          <a:off x="179513" y="2696835"/>
          <a:ext cx="1152128" cy="358506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35850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Провизор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7" name="Прямая со стрелкой 96"/>
          <p:cNvCxnSpPr/>
          <p:nvPr/>
        </p:nvCxnSpPr>
        <p:spPr>
          <a:xfrm>
            <a:off x="814594" y="3071188"/>
            <a:ext cx="0" cy="30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Таблица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54858"/>
              </p:ext>
            </p:extLst>
          </p:nvPr>
        </p:nvGraphicFramePr>
        <p:xfrm>
          <a:off x="179512" y="3382858"/>
          <a:ext cx="1152128" cy="274320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27093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Кадр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0" name="Прямая со стрелкой 99"/>
          <p:cNvCxnSpPr/>
          <p:nvPr/>
        </p:nvCxnSpPr>
        <p:spPr>
          <a:xfrm>
            <a:off x="829254" y="3707653"/>
            <a:ext cx="0" cy="343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Таблица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69359"/>
              </p:ext>
            </p:extLst>
          </p:nvPr>
        </p:nvGraphicFramePr>
        <p:xfrm>
          <a:off x="179512" y="4050569"/>
          <a:ext cx="1254944" cy="274320"/>
        </p:xfrm>
        <a:graphic>
          <a:graphicData uri="http://schemas.openxmlformats.org/drawingml/2006/table">
            <a:tbl>
              <a:tblPr/>
              <a:tblGrid>
                <a:gridCol w="1254944"/>
              </a:tblGrid>
              <a:tr h="270933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Статист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5" name="Прямая со стрелкой 154"/>
          <p:cNvCxnSpPr/>
          <p:nvPr/>
        </p:nvCxnSpPr>
        <p:spPr>
          <a:xfrm>
            <a:off x="5004048" y="1327215"/>
            <a:ext cx="0" cy="260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>
            <a:off x="3501342" y="4618534"/>
            <a:ext cx="0" cy="125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7722053" y="6237312"/>
            <a:ext cx="206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>
            <a:stCxn id="19" idx="2"/>
          </p:cNvCxnSpPr>
          <p:nvPr/>
        </p:nvCxnSpPr>
        <p:spPr>
          <a:xfrm>
            <a:off x="7768703" y="5869102"/>
            <a:ext cx="0" cy="224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71222"/>
              </p:ext>
            </p:extLst>
          </p:nvPr>
        </p:nvGraphicFramePr>
        <p:xfrm>
          <a:off x="6924192" y="6093295"/>
          <a:ext cx="1710267" cy="396240"/>
        </p:xfrm>
        <a:graphic>
          <a:graphicData uri="http://schemas.openxmlformats.org/drawingml/2006/table">
            <a:tbl>
              <a:tblPr/>
              <a:tblGrid>
                <a:gridCol w="1710267"/>
              </a:tblGrid>
              <a:tr h="237067">
                <a:tc>
                  <a:txBody>
                    <a:bodyPr/>
                    <a:lstStyle/>
                    <a:p>
                      <a:r>
                        <a:rPr lang="kk-KZ" sz="1000" smtClean="0">
                          <a:solidFill>
                            <a:schemeClr val="bg1"/>
                          </a:solidFill>
                        </a:rPr>
                        <a:t>Мужской</a:t>
                      </a:r>
                      <a:r>
                        <a:rPr lang="kk-KZ" sz="1000" baseline="0" smtClean="0">
                          <a:solidFill>
                            <a:schemeClr val="bg1"/>
                          </a:solidFill>
                        </a:rPr>
                        <a:t> сматровой кабинет 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8" name="Прямая со стрелкой 177"/>
          <p:cNvCxnSpPr/>
          <p:nvPr/>
        </p:nvCxnSpPr>
        <p:spPr>
          <a:xfrm flipV="1">
            <a:off x="5004048" y="794427"/>
            <a:ext cx="2448272" cy="532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>
            <a:endCxn id="17" idx="1"/>
          </p:cNvCxnSpPr>
          <p:nvPr/>
        </p:nvCxnSpPr>
        <p:spPr>
          <a:xfrm>
            <a:off x="5004048" y="3933042"/>
            <a:ext cx="72008" cy="232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7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5008</TotalTime>
  <Words>219</Words>
  <Application>Microsoft Office PowerPoint</Application>
  <PresentationFormat>Экран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Baljan</cp:lastModifiedBy>
  <cp:revision>630</cp:revision>
  <cp:lastPrinted>2017-08-16T03:56:03Z</cp:lastPrinted>
  <dcterms:modified xsi:type="dcterms:W3CDTF">2019-07-30T05:17:01Z</dcterms:modified>
</cp:coreProperties>
</file>